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2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7079-EC5A-4AEE-B5F7-048314A6D028}" type="datetimeFigureOut">
              <a:rPr lang="ru-RU" smtClean="0"/>
              <a:pPr/>
              <a:t>24.07.2013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83DE80E-0886-4FEA-9CA9-679C2289D3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7079-EC5A-4AEE-B5F7-048314A6D028}" type="datetimeFigureOut">
              <a:rPr lang="ru-RU" smtClean="0"/>
              <a:pPr/>
              <a:t>24.07.2013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83DE80E-0886-4FEA-9CA9-679C2289D3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7079-EC5A-4AEE-B5F7-048314A6D028}" type="datetimeFigureOut">
              <a:rPr lang="ru-RU" smtClean="0"/>
              <a:pPr/>
              <a:t>24.07.2013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DE80E-0886-4FEA-9CA9-679C2289D3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7079-EC5A-4AEE-B5F7-048314A6D028}" type="datetimeFigureOut">
              <a:rPr lang="ru-RU" smtClean="0"/>
              <a:pPr/>
              <a:t>24.07.2013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DE80E-0886-4FEA-9CA9-679C2289D3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7079-EC5A-4AEE-B5F7-048314A6D028}" type="datetimeFigureOut">
              <a:rPr lang="ru-RU" smtClean="0"/>
              <a:pPr/>
              <a:t>24.07.2013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83DE80E-0886-4FEA-9CA9-679C2289D3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7079-EC5A-4AEE-B5F7-048314A6D028}" type="datetimeFigureOut">
              <a:rPr lang="ru-RU" smtClean="0"/>
              <a:pPr/>
              <a:t>24.07.2013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DE80E-0886-4FEA-9CA9-679C2289D3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7079-EC5A-4AEE-B5F7-048314A6D028}" type="datetimeFigureOut">
              <a:rPr lang="ru-RU" smtClean="0"/>
              <a:pPr/>
              <a:t>24.07.2013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DE80E-0886-4FEA-9CA9-679C2289D3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7079-EC5A-4AEE-B5F7-048314A6D028}" type="datetimeFigureOut">
              <a:rPr lang="ru-RU" smtClean="0"/>
              <a:pPr/>
              <a:t>24.07.2013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DE80E-0886-4FEA-9CA9-679C2289D3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7079-EC5A-4AEE-B5F7-048314A6D028}" type="datetimeFigureOut">
              <a:rPr lang="ru-RU" smtClean="0"/>
              <a:pPr/>
              <a:t>24.07.2013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DE80E-0886-4FEA-9CA9-679C2289D3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7079-EC5A-4AEE-B5F7-048314A6D028}" type="datetimeFigureOut">
              <a:rPr lang="ru-RU" smtClean="0"/>
              <a:pPr/>
              <a:t>24.07.2013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DE80E-0886-4FEA-9CA9-679C2289D3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7079-EC5A-4AEE-B5F7-048314A6D028}" type="datetimeFigureOut">
              <a:rPr lang="ru-RU" smtClean="0"/>
              <a:pPr/>
              <a:t>24.07.2013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DE80E-0886-4FEA-9CA9-679C2289D3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D4C7079-EC5A-4AEE-B5F7-048314A6D028}" type="datetimeFigureOut">
              <a:rPr lang="ru-RU" smtClean="0"/>
              <a:pPr/>
              <a:t>24.07.2013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83DE80E-0886-4FEA-9CA9-679C2289D3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yandex.ru/yandsearch?text=%D0%BE%D1%80%D0%BD%D0%B0%D0%BC%D0%B5%D0%BD%D1%82&amp;stype=image&amp;lr=2&amp;noreask=1&amp;source=wiz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images.yandex.ru/yandsearch?p=2&amp;text=%D0%BE%D1%80%D0%BD%D0%B0%D0%BC%D0%B5%D0%BD%D1%82&amp;lr=2&amp;noreask=1&amp;source=wiz&amp;rpt=image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&#1087;&#1086;&#1083;&#1100;&#1079;&#1086;&#1074;&#1072;&#1090;&#1077;&#1083;&#1100;\Desktop\&#1086;&#1088;&#1085;&#1072;&#1084;&#1077;&#1085;&#1090;\&#1042;&#1086;%20&#1087;&#1086;&#1083;&#1077;%20&#1073;&#1077;&#1088;&#1077;&#1079;&#1072;%20&#1089;&#1090;&#1086;&#1103;&#1083;&#1072;.mp3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&#1087;&#1086;&#1083;&#1100;&#1079;&#1086;&#1074;&#1072;&#1090;&#1077;&#1083;&#1100;\Desktop\&#1086;&#1088;&#1085;&#1072;&#1084;&#1077;&#1085;&#1090;\&#1059;&#1082;&#1088;&#1072;&#1080;&#1085;&#1089;&#1082;&#1080;&#1077;%20&#1055;&#1077;&#1089;&#1085;&#1080;.mp3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&#1087;&#1086;&#1083;&#1100;&#1079;&#1086;&#1074;&#1072;&#1090;&#1077;&#1083;&#1100;\Desktop\&#1086;&#1088;&#1085;&#1072;&#1084;&#1077;&#1085;&#1090;\&#1072;&#1088;&#1084;&#1103;&#1085;&#1089;&#1082;&#1072;&#1103;%20&#1085;&#1072;&#1088;&#1086;&#1076;&#1085;&#1072;&#1103;%20&#1087;&#1077;&#1089;&#1103;.mp3" TargetMode="Externa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&#1087;&#1086;&#1083;&#1100;&#1079;&#1086;&#1074;&#1072;&#1090;&#1077;&#1083;&#1100;\Desktop\&#1086;&#1088;&#1085;&#1072;&#1084;&#1077;&#1085;&#1090;\&#1082;&#1080;&#1088;&#1075;&#1080;&#1079;&#1089;&#1082;&#1072;&#1103;%20&#1085;&#1072;&#1088;&#1086;&#1076;&#1085;&#1072;&#1103;%20&#1087;&#1077;&#1089;&#1085;&#1103;.mp3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&#1087;&#1086;&#1083;&#1100;&#1079;&#1086;&#1074;&#1072;&#1090;&#1077;&#1083;&#1100;\Desktop\&#1086;&#1088;&#1085;&#1072;&#1084;&#1077;&#1085;&#1090;\&#1090;&#1091;&#1088;&#1082;&#1084;&#1077;&#1085;&#1089;&#1082;&#1080;&#1081;.mp3" TargetMode="Externa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&#1087;&#1086;&#1083;&#1100;&#1079;&#1086;&#1074;&#1072;&#1090;&#1077;&#1083;&#1100;\Desktop\&#1086;&#1088;&#1085;&#1072;&#1084;&#1077;&#1085;&#1090;\&#1083;&#1077;&#1075;&#1080;&#1085;&#1082;&#1072;.mp3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&#1087;&#1086;&#1083;&#1100;&#1079;&#1086;&#1074;&#1072;&#1090;&#1077;&#1083;&#1100;\Desktop\&#1086;&#1088;&#1085;&#1072;&#1084;&#1077;&#1085;&#1090;\&#1091;&#1076;&#1084;&#1091;&#1088;&#1090;&#1089;&#1082;&#1072;&#1103;%20&#1085;&#1072;&#1094;&#1080;&#1086;&#1085;&#1072;&#1083;&#1100;&#1085;&#1072;&#1103;%20&#1087;&#1077;&#1089;&#1085;&#1103;.mp3" TargetMode="Externa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3" descr="http://www.astrum-vrn.ru/content/images/%D0%B2%D1%8B%D0%B1%D0%BE%D1%80%D0%BA%D0%B0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8596" y="2214554"/>
            <a:ext cx="4010025" cy="4010026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428604"/>
            <a:ext cx="8458200" cy="914400"/>
          </a:xfrm>
        </p:spPr>
        <p:txBody>
          <a:bodyPr>
            <a:noAutofit/>
          </a:bodyPr>
          <a:lstStyle/>
          <a:p>
            <a:pPr algn="ctr"/>
            <a:r>
              <a:rPr lang="ru-RU" sz="7200" b="1" dirty="0" smtClean="0"/>
              <a:t>ОРНАМЕНТ</a:t>
            </a:r>
            <a:endParaRPr lang="ru-RU" sz="7200" b="1" dirty="0"/>
          </a:p>
        </p:txBody>
      </p:sp>
      <p:pic>
        <p:nvPicPr>
          <p:cNvPr id="5" name="Picture 3" descr="http://www.astrum-vrn.ru/content/images/%D0%B2%D1%8B%D0%B1%D0%BE%D1%80%D0%BA%D0%B0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4643438" y="2214554"/>
            <a:ext cx="4010025" cy="40100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00892" y="500042"/>
            <a:ext cx="1428760" cy="5829320"/>
          </a:xfrm>
        </p:spPr>
        <p:txBody>
          <a:bodyPr>
            <a:noAutofit/>
          </a:bodyPr>
          <a:lstStyle/>
          <a:p>
            <a:r>
              <a:rPr lang="ru-RU" sz="10000" dirty="0" smtClean="0"/>
              <a:t>УЗОР</a:t>
            </a:r>
            <a:endParaRPr lang="ru-RU" sz="10000" dirty="0"/>
          </a:p>
        </p:txBody>
      </p:sp>
      <p:pic>
        <p:nvPicPr>
          <p:cNvPr id="5122" name="Picture 2" descr="http://bylix.com/uploads/posts/2009-06/1244126743_1244056052_03pr06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3108" y="357166"/>
            <a:ext cx="4186248" cy="6249684"/>
          </a:xfrm>
          <a:prstGeom prst="rect">
            <a:avLst/>
          </a:prstGeom>
          <a:noFill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785786" y="357166"/>
            <a:ext cx="785818" cy="6357982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орнамент</a:t>
            </a:r>
            <a:endParaRPr kumimoji="0" lang="ru-RU" sz="54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Русский орнамент</a:t>
            </a:r>
            <a:endParaRPr lang="ru-RU" dirty="0"/>
          </a:p>
        </p:txBody>
      </p:sp>
      <p:pic>
        <p:nvPicPr>
          <p:cNvPr id="4097" name="Picture 1" descr="C:\Users\пользователь\Desktop\орнамент\русский орнамент\8829c1e9fc5a940b79cda06fcb0_prev[1]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7158" y="1714488"/>
            <a:ext cx="4000843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Users\пользователь\Desktop\орнамент\русский орнамент\1271274761_959082cbedc5[1]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16200000">
            <a:off x="3122722" y="3306644"/>
            <a:ext cx="2469931" cy="3714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C:\Users\пользователь\Desktop\орнамент\русский орнамент\2854905__agbb_bvae_liee.djvu_0010[1]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000760" y="1714488"/>
            <a:ext cx="2605088" cy="33337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Во поле береза стоял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email"/>
          <a:stretch>
            <a:fillRect/>
          </a:stretch>
        </p:blipFill>
        <p:spPr>
          <a:xfrm>
            <a:off x="928662" y="585789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85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Украинский орнамент</a:t>
            </a:r>
            <a:endParaRPr lang="ru-RU" dirty="0"/>
          </a:p>
        </p:txBody>
      </p:sp>
      <p:pic>
        <p:nvPicPr>
          <p:cNvPr id="3073" name="Picture 1" descr="C:\Users\пользователь\Desktop\орнамент\украинский орнамент\image[2]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720" y="1714488"/>
            <a:ext cx="3536676" cy="3857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C:\Users\пользователь\Desktop\орнамент\украинский орнамент\ornament_137[1]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000232" y="4143380"/>
            <a:ext cx="3985468" cy="2019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пользователь\Desktop\орнамент\украинский орнамент\u5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86446" y="1714488"/>
            <a:ext cx="2689420" cy="4114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Украинские Песни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email"/>
          <a:stretch>
            <a:fillRect/>
          </a:stretch>
        </p:blipFill>
        <p:spPr>
          <a:xfrm>
            <a:off x="857224" y="607220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Армянский орнамент</a:t>
            </a:r>
            <a:endParaRPr lang="ru-RU" dirty="0"/>
          </a:p>
        </p:txBody>
      </p:sp>
      <p:pic>
        <p:nvPicPr>
          <p:cNvPr id="2050" name="Picture 2" descr="C:\Users\пользователь\Desktop\орнамент\армянский орнамент\Armenian-ornaments_03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089026">
            <a:off x="1643223" y="3419662"/>
            <a:ext cx="2030413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пользователь\Desktop\орнамент\армянский орнамент\Armenian-ornaments_04[1]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21107159">
            <a:off x="6565270" y="3344096"/>
            <a:ext cx="2030413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Users\пользователь\Desktop\орнамент\армянский орнамент\u17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035309">
            <a:off x="3976486" y="2059508"/>
            <a:ext cx="2386570" cy="3571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9" name="Picture 1" descr="C:\Users\пользователь\Desktop\орнамент\армянский орнамент\434788[1]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6332" y="2071678"/>
            <a:ext cx="2000264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армянская народная песя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email"/>
          <a:stretch>
            <a:fillRect/>
          </a:stretch>
        </p:blipFill>
        <p:spPr>
          <a:xfrm>
            <a:off x="642910" y="607220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88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Киргизский орнамент </a:t>
            </a:r>
            <a:endParaRPr lang="ru-RU" dirty="0"/>
          </a:p>
        </p:txBody>
      </p:sp>
      <p:pic>
        <p:nvPicPr>
          <p:cNvPr id="1025" name="Picture 1" descr="C:\Users\пользователь\Desktop\орнамент\киргизский орнамент\50820f09096cd37445b9a00b400988d3[1]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7158" y="1571612"/>
            <a:ext cx="4093927" cy="30749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пользователь\Desktop\орнамент\киргизский орнамент\3_9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3643314"/>
            <a:ext cx="5909277" cy="23923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иргизская народная песня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email"/>
          <a:stretch>
            <a:fillRect/>
          </a:stretch>
        </p:blipFill>
        <p:spPr>
          <a:xfrm>
            <a:off x="642910" y="592933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74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Туркменский орнамент</a:t>
            </a:r>
            <a:endParaRPr lang="ru-RU" dirty="0"/>
          </a:p>
        </p:txBody>
      </p:sp>
      <p:pic>
        <p:nvPicPr>
          <p:cNvPr id="31746" name="Picture 2" descr="C:\Users\пользователь\Desktop\орнамент\туркменский орнамент\1251985220_10047[1]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720" y="1500174"/>
            <a:ext cx="4259181" cy="2643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47" name="Picture 3" descr="C:\Users\пользователь\Desktop\орнамент\туркменский орнамент\kover-5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1428736"/>
            <a:ext cx="2967331" cy="28813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48" name="Picture 4" descr="C:\Users\пользователь\Desktop\орнамент\туркменский орнамент\merv19fin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28860" y="3214686"/>
            <a:ext cx="2286016" cy="3368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49" name="Picture 5" descr="C:\Users\пользователь\Desktop\орнамент\туркменский орнамент\turkmen_carpet_11[1]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071934" y="4071942"/>
            <a:ext cx="3700455" cy="2459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туркменский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email"/>
          <a:stretch>
            <a:fillRect/>
          </a:stretch>
        </p:blipFill>
        <p:spPr>
          <a:xfrm>
            <a:off x="785786" y="600076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91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Лезгинский орнамент</a:t>
            </a:r>
            <a:endParaRPr lang="ru-RU" dirty="0"/>
          </a:p>
        </p:txBody>
      </p:sp>
      <p:pic>
        <p:nvPicPr>
          <p:cNvPr id="32770" name="Picture 2" descr="C:\Users\пользователь\Desktop\орнамент\лезгинский орнамент\1794[1]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1472" y="1500174"/>
            <a:ext cx="2811054" cy="40624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772" name="Picture 4" descr="C:\Users\пользователь\Desktop\орнамент\лезгинский орнамент\25221786[1]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071670" y="3714752"/>
            <a:ext cx="4238638" cy="30179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771" name="Picture 3" descr="C:\Users\пользователь\Desktop\орнамент\лезгинский орнамент\y_04889cca[1]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857884" y="1500174"/>
            <a:ext cx="2805651" cy="4857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легин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email"/>
          <a:stretch>
            <a:fillRect/>
          </a:stretch>
        </p:blipFill>
        <p:spPr>
          <a:xfrm>
            <a:off x="857224" y="600076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78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Удмуртский орнамент</a:t>
            </a:r>
            <a:endParaRPr lang="ru-RU" dirty="0"/>
          </a:p>
        </p:txBody>
      </p:sp>
      <p:pic>
        <p:nvPicPr>
          <p:cNvPr id="33794" name="Picture 2" descr="C:\Users\пользователь\Desktop\орнамент\удмуртский орнамент\12991[1]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8596" y="1643050"/>
            <a:ext cx="3929070" cy="2619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796" name="Picture 4" descr="C:\Users\пользователь\Desktop\орнамент\удмуртский орнамент\c4e1d8924cc00f8d663c1d138741fd0e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2976" y="3714752"/>
            <a:ext cx="2750351" cy="28289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797" name="Picture 5" descr="C:\Users\пользователь\Desktop\орнамент\удмуртский орнамент\udmurt_vyshivka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0430" y="3857628"/>
            <a:ext cx="4000520" cy="2400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795" name="Picture 3" descr="C:\Users\пользователь\Desktop\орнамент\удмуртский орнамент\50314294_1256481411_Fragment_podola_zhenskoy_rubahi_Branoe_tkachestvo_Seredina_XIX_vekasokol_skiy_rn[1]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286380" y="1785926"/>
            <a:ext cx="3368158" cy="2255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удмуртская национальная песня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email"/>
          <a:stretch>
            <a:fillRect/>
          </a:stretch>
        </p:blipFill>
        <p:spPr>
          <a:xfrm>
            <a:off x="357158" y="614364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44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59</TotalTime>
  <Words>17</Words>
  <Application>Microsoft Office PowerPoint</Application>
  <PresentationFormat>Экран (4:3)</PresentationFormat>
  <Paragraphs>10</Paragraphs>
  <Slides>10</Slides>
  <Notes>0</Notes>
  <HiddenSlides>0</HiddenSlides>
  <MMClips>7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Трек</vt:lpstr>
      <vt:lpstr>Слайд 1</vt:lpstr>
      <vt:lpstr>УЗОР</vt:lpstr>
      <vt:lpstr>Русский орнамент</vt:lpstr>
      <vt:lpstr>Украинский орнамент</vt:lpstr>
      <vt:lpstr>Армянский орнамент</vt:lpstr>
      <vt:lpstr>Киргизский орнамент </vt:lpstr>
      <vt:lpstr>Туркменский орнамент</vt:lpstr>
      <vt:lpstr>Лезгинский орнамент</vt:lpstr>
      <vt:lpstr>Удмуртский орнамент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2</cp:revision>
  <dcterms:created xsi:type="dcterms:W3CDTF">2013-05-15T19:19:40Z</dcterms:created>
  <dcterms:modified xsi:type="dcterms:W3CDTF">2013-07-24T19:01:02Z</dcterms:modified>
</cp:coreProperties>
</file>